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9">
          <p15:clr>
            <a:srgbClr val="A4A3A4"/>
          </p15:clr>
        </p15:guide>
        <p15:guide id="2" pos="78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3068"/>
    <a:srgbClr val="0F0A0E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58" autoAdjust="0"/>
    <p:restoredTop sz="86433" autoAdjust="0"/>
  </p:normalViewPr>
  <p:slideViewPr>
    <p:cSldViewPr>
      <p:cViewPr varScale="1">
        <p:scale>
          <a:sx n="190" d="100"/>
          <a:sy n="190" d="100"/>
        </p:scale>
        <p:origin x="3798" y="150"/>
      </p:cViewPr>
      <p:guideLst>
        <p:guide orient="horz" pos="1089"/>
        <p:guide pos="7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2022/6/10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6333" y="1073597"/>
            <a:ext cx="2111773" cy="74079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2667" y="1958395"/>
            <a:ext cx="1739106" cy="88319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9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9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9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78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48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18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87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801218" y="138402"/>
            <a:ext cx="558999" cy="2948789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24221" y="138402"/>
            <a:ext cx="1635589" cy="2948789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254" y="2220794"/>
            <a:ext cx="2111773" cy="686398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96254" y="1464797"/>
            <a:ext cx="2111773" cy="755997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6967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393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090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67870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84837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0180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1877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35740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242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62923" y="806399"/>
            <a:ext cx="1097293" cy="2280792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1" y="773597"/>
            <a:ext cx="1097725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24221" y="1095997"/>
            <a:ext cx="1097725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262061" y="773597"/>
            <a:ext cx="1098157" cy="322399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69675" indent="0">
              <a:buNone/>
              <a:defRPr sz="800" b="1"/>
            </a:lvl2pPr>
            <a:lvl3pPr marL="339350" indent="0">
              <a:buNone/>
              <a:defRPr sz="700" b="1"/>
            </a:lvl3pPr>
            <a:lvl4pPr marL="509025" indent="0">
              <a:buNone/>
              <a:defRPr sz="600" b="1"/>
            </a:lvl4pPr>
            <a:lvl5pPr marL="678701" indent="0">
              <a:buNone/>
              <a:defRPr sz="600" b="1"/>
            </a:lvl5pPr>
            <a:lvl6pPr marL="848375" indent="0">
              <a:buNone/>
              <a:defRPr sz="600" b="1"/>
            </a:lvl6pPr>
            <a:lvl7pPr marL="1018050" indent="0">
              <a:buNone/>
              <a:defRPr sz="600" b="1"/>
            </a:lvl7pPr>
            <a:lvl8pPr marL="1187725" indent="0">
              <a:buNone/>
              <a:defRPr sz="600" b="1"/>
            </a:lvl8pPr>
            <a:lvl9pPr marL="1357400" indent="0">
              <a:buNone/>
              <a:defRPr sz="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262061" y="1095997"/>
            <a:ext cx="1098157" cy="19911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4222" y="137601"/>
            <a:ext cx="817363" cy="585598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71346" y="137601"/>
            <a:ext cx="1388870" cy="2949589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24222" y="723200"/>
            <a:ext cx="817363" cy="2363991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6967" y="2419194"/>
            <a:ext cx="1490663" cy="28559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86967" y="308799"/>
            <a:ext cx="1490663" cy="2073593"/>
          </a:xfrm>
        </p:spPr>
        <p:txBody>
          <a:bodyPr/>
          <a:lstStyle>
            <a:lvl1pPr marL="0" indent="0">
              <a:buNone/>
              <a:defRPr sz="1100"/>
            </a:lvl1pPr>
            <a:lvl2pPr marL="169675" indent="0">
              <a:buNone/>
              <a:defRPr sz="1000"/>
            </a:lvl2pPr>
            <a:lvl3pPr marL="339350" indent="0">
              <a:buNone/>
              <a:defRPr sz="900"/>
            </a:lvl3pPr>
            <a:lvl4pPr marL="509025" indent="0">
              <a:buNone/>
              <a:defRPr sz="800"/>
            </a:lvl4pPr>
            <a:lvl5pPr marL="678701" indent="0">
              <a:buNone/>
              <a:defRPr sz="800"/>
            </a:lvl5pPr>
            <a:lvl6pPr marL="848375" indent="0">
              <a:buNone/>
              <a:defRPr sz="800"/>
            </a:lvl6pPr>
            <a:lvl7pPr marL="1018050" indent="0">
              <a:buNone/>
              <a:defRPr sz="800"/>
            </a:lvl7pPr>
            <a:lvl8pPr marL="1187725" indent="0">
              <a:buNone/>
              <a:defRPr sz="800"/>
            </a:lvl8pPr>
            <a:lvl9pPr marL="1357400" indent="0">
              <a:buNone/>
              <a:defRPr sz="8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86967" y="2704792"/>
            <a:ext cx="1490663" cy="405599"/>
          </a:xfrm>
        </p:spPr>
        <p:txBody>
          <a:bodyPr/>
          <a:lstStyle>
            <a:lvl1pPr marL="0" indent="0">
              <a:buNone/>
              <a:defRPr sz="600"/>
            </a:lvl1pPr>
            <a:lvl2pPr marL="169675" indent="0">
              <a:buNone/>
              <a:defRPr sz="500"/>
            </a:lvl2pPr>
            <a:lvl3pPr marL="339350" indent="0">
              <a:buNone/>
              <a:defRPr sz="300"/>
            </a:lvl3pPr>
            <a:lvl4pPr marL="509025" indent="0">
              <a:buNone/>
              <a:defRPr sz="300"/>
            </a:lvl4pPr>
            <a:lvl5pPr marL="678701" indent="0">
              <a:buNone/>
              <a:defRPr sz="300"/>
            </a:lvl5pPr>
            <a:lvl6pPr marL="848375" indent="0">
              <a:buNone/>
              <a:defRPr sz="300"/>
            </a:lvl6pPr>
            <a:lvl7pPr marL="1018050" indent="0">
              <a:buNone/>
              <a:defRPr sz="300"/>
            </a:lvl7pPr>
            <a:lvl8pPr marL="1187725" indent="0">
              <a:buNone/>
              <a:defRPr sz="300"/>
            </a:lvl8pPr>
            <a:lvl9pPr marL="1357400" indent="0">
              <a:buNone/>
              <a:defRPr sz="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24222" y="138400"/>
            <a:ext cx="2235995" cy="575999"/>
          </a:xfrm>
          <a:prstGeom prst="rect">
            <a:avLst/>
          </a:prstGeom>
        </p:spPr>
        <p:txBody>
          <a:bodyPr vert="horz" lIns="33935" tIns="16968" rIns="33935" bIns="16968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24222" y="806399"/>
            <a:ext cx="2235995" cy="2280792"/>
          </a:xfrm>
          <a:prstGeom prst="rect">
            <a:avLst/>
          </a:prstGeom>
        </p:spPr>
        <p:txBody>
          <a:bodyPr vert="horz" lIns="33935" tIns="16968" rIns="33935" bIns="1696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24224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17B59-EA19-4749-BBC4-3AD522DAF079}" type="datetimeFigureOut">
              <a:rPr kumimoji="1" lang="ja-JP" altLang="en-US" smtClean="0"/>
              <a:pPr/>
              <a:t>2022/6/10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848850" y="3203191"/>
            <a:ext cx="786739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780515" y="3203191"/>
            <a:ext cx="579702" cy="183998"/>
          </a:xfrm>
          <a:prstGeom prst="rect">
            <a:avLst/>
          </a:prstGeom>
        </p:spPr>
        <p:txBody>
          <a:bodyPr vert="horz" lIns="33935" tIns="16968" rIns="33935" bIns="16968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50957-40F0-4B78-B2EC-204171209D0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935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7256" indent="-127256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22" indent="-10604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1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62" indent="-84837" algn="l" defTabSz="33935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38" indent="-84837" algn="l" defTabSz="33935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1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888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563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37" indent="-84837" algn="l" defTabSz="33935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01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37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5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25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00" algn="l" defTabSz="33935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7" name="AutoShape 2" descr="大理石 (茶)"/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8" name="AutoShape 6" descr="大理石 (白)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39" name="AutoShape 7"/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DA10D0B-482D-44B5-B320-502518059168}"/>
              </a:ext>
            </a:extLst>
          </p:cNvPr>
          <p:cNvSpPr txBox="1"/>
          <p:nvPr/>
        </p:nvSpPr>
        <p:spPr>
          <a:xfrm>
            <a:off x="77607" y="2522404"/>
            <a:ext cx="24027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シロクマがパラセーリングしている、可愛いいスライダーです！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見た目はかわいいですが遊ぶとスリル満点！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送風機は日本製の送風機を使用しています。</a:t>
            </a:r>
          </a:p>
          <a:p>
            <a:pPr algn="l"/>
            <a:endParaRPr kumimoji="1" lang="ja-JP" altLang="en-US" sz="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W6.0×D11.0×H7.0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電源：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100V15A×2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回路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送風機：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×3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台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kumimoji="1" lang="en-US" altLang="ja-JP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</a:p>
          <a:p>
            <a:pPr algn="l"/>
            <a:r>
              <a:rPr kumimoji="1" lang="ja-JP" altLang="en-US" sz="5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備考：発送不可</a:t>
            </a:r>
            <a:endParaRPr kumimoji="1" lang="en-US" altLang="ja-JP" sz="5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EBC32A3C-F92E-31E3-8D9D-DB40AB1BA61D}"/>
              </a:ext>
            </a:extLst>
          </p:cNvPr>
          <p:cNvSpPr txBox="1"/>
          <p:nvPr/>
        </p:nvSpPr>
        <p:spPr>
          <a:xfrm>
            <a:off x="125336" y="99208"/>
            <a:ext cx="21970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n w="9525">
                  <a:solidFill>
                    <a:srgbClr val="D60093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パラシュートスライダー</a:t>
            </a:r>
            <a:endParaRPr lang="en-US" altLang="ja-JP" sz="1200" b="1" dirty="0">
              <a:ln w="9525">
                <a:solidFill>
                  <a:srgbClr val="D60093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2306650-40A2-3F32-9821-A3FAE79ED48C}"/>
              </a:ext>
            </a:extLst>
          </p:cNvPr>
          <p:cNvSpPr txBox="1"/>
          <p:nvPr/>
        </p:nvSpPr>
        <p:spPr>
          <a:xfrm rot="20180826">
            <a:off x="144807" y="1894192"/>
            <a:ext cx="1144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一際目立つ</a:t>
            </a:r>
            <a:endParaRPr lang="en-US" altLang="ja-JP" sz="800" b="1" dirty="0">
              <a:ln w="6350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00" b="1" dirty="0">
                <a:ln w="635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パラシュート！</a:t>
            </a:r>
            <a:endParaRPr kumimoji="1" lang="en-US" altLang="ja-JP" sz="800" b="1" dirty="0">
              <a:ln w="6350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35752F30-4106-CAB0-D941-332D03D1DAB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91" y="107295"/>
            <a:ext cx="2060948" cy="1645676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C04B1AA-88B2-07EE-05BE-80E547BBD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19" y="1745258"/>
            <a:ext cx="856630" cy="642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119c2e5-8fb9-4d5f-baf1-202c530f2c3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1055</TotalTime>
  <Words>73</Words>
  <Application>Microsoft Office PowerPoint</Application>
  <PresentationFormat>ユーザー設定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hoshiga</cp:lastModifiedBy>
  <cp:revision>27</cp:revision>
  <cp:lastPrinted>2021-09-14T08:30:05Z</cp:lastPrinted>
  <dcterms:created xsi:type="dcterms:W3CDTF">2021-07-06T03:57:40Z</dcterms:created>
  <dcterms:modified xsi:type="dcterms:W3CDTF">2022-06-10T02:28:41Z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